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86" r:id="rId3"/>
    <p:sldId id="287" r:id="rId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008000"/>
    <a:srgbClr val="0066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A40611-C3C9-4AFA-8C71-5C8CAC2712BC}" v="190" dt="2022-11-09T01:22:05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804" autoAdjust="0"/>
  </p:normalViewPr>
  <p:slideViewPr>
    <p:cSldViewPr snapToGrid="0">
      <p:cViewPr varScale="1">
        <p:scale>
          <a:sx n="129" d="100"/>
          <a:sy n="129" d="100"/>
        </p:scale>
        <p:origin x="14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천해철(Haechul Chun) 부장 (주)두산 퓨얼셀 파워" userId="608fe64a-3531-441a-adb4-33b79ce6c65b" providerId="ADAL" clId="{548CF8DE-F1A8-41FB-BC5F-6CEDA285615C}"/>
    <pc:docChg chg="undo custSel addSld delSld modSld sldOrd">
      <pc:chgData name="천해철(Haechul Chun) 부장 (주)두산 퓨얼셀 파워" userId="608fe64a-3531-441a-adb4-33b79ce6c65b" providerId="ADAL" clId="{548CF8DE-F1A8-41FB-BC5F-6CEDA285615C}" dt="2022-11-04T00:45:57.877" v="946" actId="1076"/>
      <pc:docMkLst>
        <pc:docMk/>
      </pc:docMkLst>
      <pc:sldChg chg="modSp mod">
        <pc:chgData name="천해철(Haechul Chun) 부장 (주)두산 퓨얼셀 파워" userId="608fe64a-3531-441a-adb4-33b79ce6c65b" providerId="ADAL" clId="{548CF8DE-F1A8-41FB-BC5F-6CEDA285615C}" dt="2022-11-01T05:15:59.793" v="1" actId="20577"/>
        <pc:sldMkLst>
          <pc:docMk/>
          <pc:sldMk cId="0" sldId="256"/>
        </pc:sldMkLst>
        <pc:spChg chg="mod">
          <ac:chgData name="천해철(Haechul Chun) 부장 (주)두산 퓨얼셀 파워" userId="608fe64a-3531-441a-adb4-33b79ce6c65b" providerId="ADAL" clId="{548CF8DE-F1A8-41FB-BC5F-6CEDA285615C}" dt="2022-11-01T05:15:59.793" v="1" actId="20577"/>
          <ac:spMkLst>
            <pc:docMk/>
            <pc:sldMk cId="0" sldId="256"/>
            <ac:spMk id="55" creationId="{00000000-0000-0000-0000-000000000000}"/>
          </ac:spMkLst>
        </pc:spChg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3300331447" sldId="278"/>
        </pc:sldMkLst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2190601980" sldId="279"/>
        </pc:sldMkLst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3393300639" sldId="280"/>
        </pc:sldMkLst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683223407" sldId="281"/>
        </pc:sldMkLst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508088543" sldId="282"/>
        </pc:sldMkLst>
      </pc:sldChg>
      <pc:sldChg chg="addSp delSp modSp mod">
        <pc:chgData name="천해철(Haechul Chun) 부장 (주)두산 퓨얼셀 파워" userId="608fe64a-3531-441a-adb4-33b79ce6c65b" providerId="ADAL" clId="{548CF8DE-F1A8-41FB-BC5F-6CEDA285615C}" dt="2022-11-02T01:58:29.199" v="435" actId="14100"/>
        <pc:sldMkLst>
          <pc:docMk/>
          <pc:sldMk cId="661016187" sldId="284"/>
        </pc:sldMkLst>
        <pc:spChg chg="del mod">
          <ac:chgData name="천해철(Haechul Chun) 부장 (주)두산 퓨얼셀 파워" userId="608fe64a-3531-441a-adb4-33b79ce6c65b" providerId="ADAL" clId="{548CF8DE-F1A8-41FB-BC5F-6CEDA285615C}" dt="2022-11-01T05:21:18.672" v="34" actId="478"/>
          <ac:spMkLst>
            <pc:docMk/>
            <pc:sldMk cId="661016187" sldId="284"/>
            <ac:spMk id="3" creationId="{0FEF520A-C97F-4F54-BB25-FB9A922691AE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4" creationId="{2F01AC4E-F25E-4CAC-8B44-E50517E07657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5" creationId="{B1001334-6C6F-478E-BD4C-7758190F08A3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6" creationId="{49471D35-4C41-4B20-A104-A7BC94AC80EC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7" creationId="{E6F4E1E0-89E2-4DF4-B71D-D55AB1F3C6C7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8" creationId="{21F0B0BF-2B04-43A8-A4D7-7A8E349E0BA0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9" creationId="{30ED6EE7-ED35-4611-A3D5-1E8087540647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10" creationId="{FEB20F77-4C4B-40E2-A66D-A6167AC51BAF}"/>
          </ac:spMkLst>
        </pc:spChg>
        <pc:spChg chg="add del mod">
          <ac:chgData name="천해철(Haechul Chun) 부장 (주)두산 퓨얼셀 파워" userId="608fe64a-3531-441a-adb4-33b79ce6c65b" providerId="ADAL" clId="{548CF8DE-F1A8-41FB-BC5F-6CEDA285615C}" dt="2022-11-01T05:16:28.576" v="6"/>
          <ac:spMkLst>
            <pc:docMk/>
            <pc:sldMk cId="661016187" sldId="284"/>
            <ac:spMk id="11" creationId="{691C4394-8842-49B5-BD86-6197DDFC64B8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1T06:20:33.543" v="95" actId="14100"/>
          <ac:spMkLst>
            <pc:docMk/>
            <pc:sldMk cId="661016187" sldId="284"/>
            <ac:spMk id="24" creationId="{F0FED8DA-0D35-40A8-B671-D9366FDC5633}"/>
          </ac:spMkLst>
        </pc:spChg>
        <pc:picChg chg="add mod">
          <ac:chgData name="천해철(Haechul Chun) 부장 (주)두산 퓨얼셀 파워" userId="608fe64a-3531-441a-adb4-33b79ce6c65b" providerId="ADAL" clId="{548CF8DE-F1A8-41FB-BC5F-6CEDA285615C}" dt="2022-11-01T05:21:03.709" v="32" actId="14100"/>
          <ac:picMkLst>
            <pc:docMk/>
            <pc:sldMk cId="661016187" sldId="284"/>
            <ac:picMk id="12" creationId="{EA90B62A-3F98-4F52-8EAD-C095CD4875E5}"/>
          </ac:picMkLst>
        </pc:picChg>
        <pc:picChg chg="add mod">
          <ac:chgData name="천해철(Haechul Chun) 부장 (주)두산 퓨얼셀 파워" userId="608fe64a-3531-441a-adb4-33b79ce6c65b" providerId="ADAL" clId="{548CF8DE-F1A8-41FB-BC5F-6CEDA285615C}" dt="2022-11-01T05:18:11.776" v="20" actId="1076"/>
          <ac:picMkLst>
            <pc:docMk/>
            <pc:sldMk cId="661016187" sldId="284"/>
            <ac:picMk id="20" creationId="{72D01B28-0116-45C3-B891-4F4938531097}"/>
          </ac:picMkLst>
        </pc:picChg>
        <pc:picChg chg="add mod">
          <ac:chgData name="천해철(Haechul Chun) 부장 (주)두산 퓨얼셀 파워" userId="608fe64a-3531-441a-adb4-33b79ce6c65b" providerId="ADAL" clId="{548CF8DE-F1A8-41FB-BC5F-6CEDA285615C}" dt="2022-11-01T05:21:04.782" v="33" actId="1076"/>
          <ac:picMkLst>
            <pc:docMk/>
            <pc:sldMk cId="661016187" sldId="284"/>
            <ac:picMk id="22" creationId="{F16EC2F9-8D4A-41E4-8F80-1AD670EF63C2}"/>
          </ac:picMkLst>
        </pc:picChg>
        <pc:cxnChg chg="add mod">
          <ac:chgData name="천해철(Haechul Chun) 부장 (주)두산 퓨얼셀 파워" userId="608fe64a-3531-441a-adb4-33b79ce6c65b" providerId="ADAL" clId="{548CF8DE-F1A8-41FB-BC5F-6CEDA285615C}" dt="2022-11-02T01:58:23.781" v="434" actId="14100"/>
          <ac:cxnSpMkLst>
            <pc:docMk/>
            <pc:sldMk cId="661016187" sldId="284"/>
            <ac:cxnSpMk id="7" creationId="{A477E0BE-04C7-4DB3-B05F-BCBE4DD6FEA6}"/>
          </ac:cxnSpMkLst>
        </pc:cxnChg>
        <pc:cxnChg chg="add mod">
          <ac:chgData name="천해철(Haechul Chun) 부장 (주)두산 퓨얼셀 파워" userId="608fe64a-3531-441a-adb4-33b79ce6c65b" providerId="ADAL" clId="{548CF8DE-F1A8-41FB-BC5F-6CEDA285615C}" dt="2022-11-02T01:58:29.199" v="435" actId="14100"/>
          <ac:cxnSpMkLst>
            <pc:docMk/>
            <pc:sldMk cId="661016187" sldId="284"/>
            <ac:cxnSpMk id="10" creationId="{FC5D5984-1058-4336-A9F0-FF75C096AE8D}"/>
          </ac:cxnSpMkLst>
        </pc:cxnChg>
        <pc:cxnChg chg="add mod">
          <ac:chgData name="천해철(Haechul Chun) 부장 (주)두산 퓨얼셀 파워" userId="608fe64a-3531-441a-adb4-33b79ce6c65b" providerId="ADAL" clId="{548CF8DE-F1A8-41FB-BC5F-6CEDA285615C}" dt="2022-11-02T01:58:13.797" v="431" actId="14100"/>
          <ac:cxnSpMkLst>
            <pc:docMk/>
            <pc:sldMk cId="661016187" sldId="284"/>
            <ac:cxnSpMk id="13" creationId="{BC136E82-5D5E-43AA-AF5C-96FE94D3C93D}"/>
          </ac:cxnSpMkLst>
        </pc:cxnChg>
        <pc:cxnChg chg="add del">
          <ac:chgData name="천해철(Haechul Chun) 부장 (주)두산 퓨얼셀 파워" userId="608fe64a-3531-441a-adb4-33b79ce6c65b" providerId="ADAL" clId="{548CF8DE-F1A8-41FB-BC5F-6CEDA285615C}" dt="2022-11-01T05:17:18.012" v="15" actId="478"/>
          <ac:cxnSpMkLst>
            <pc:docMk/>
            <pc:sldMk cId="661016187" sldId="284"/>
            <ac:cxnSpMk id="14" creationId="{5C53812B-5E4C-4DEF-A2E7-69D5F970D077}"/>
          </ac:cxnSpMkLst>
        </pc:cxnChg>
        <pc:cxnChg chg="add del mod">
          <ac:chgData name="천해철(Haechul Chun) 부장 (주)두산 퓨얼셀 파워" userId="608fe64a-3531-441a-adb4-33b79ce6c65b" providerId="ADAL" clId="{548CF8DE-F1A8-41FB-BC5F-6CEDA285615C}" dt="2022-11-01T05:17:18.012" v="15" actId="478"/>
          <ac:cxnSpMkLst>
            <pc:docMk/>
            <pc:sldMk cId="661016187" sldId="284"/>
            <ac:cxnSpMk id="15" creationId="{9EEC0C54-5809-4E19-B633-B6E4B4C43697}"/>
          </ac:cxnSpMkLst>
        </pc:cxnChg>
        <pc:cxnChg chg="add del mod">
          <ac:chgData name="천해철(Haechul Chun) 부장 (주)두산 퓨얼셀 파워" userId="608fe64a-3531-441a-adb4-33b79ce6c65b" providerId="ADAL" clId="{548CF8DE-F1A8-41FB-BC5F-6CEDA285615C}" dt="2022-11-01T05:17:18.012" v="15" actId="478"/>
          <ac:cxnSpMkLst>
            <pc:docMk/>
            <pc:sldMk cId="661016187" sldId="284"/>
            <ac:cxnSpMk id="17" creationId="{FEC3A0A1-B317-46FC-A5F3-74010F1EEA2B}"/>
          </ac:cxnSpMkLst>
        </pc:cxnChg>
      </pc:sldChg>
      <pc:sldChg chg="del">
        <pc:chgData name="천해철(Haechul Chun) 부장 (주)두산 퓨얼셀 파워" userId="608fe64a-3531-441a-adb4-33b79ce6c65b" providerId="ADAL" clId="{548CF8DE-F1A8-41FB-BC5F-6CEDA285615C}" dt="2022-11-01T05:16:09.930" v="2" actId="47"/>
        <pc:sldMkLst>
          <pc:docMk/>
          <pc:sldMk cId="482449114" sldId="285"/>
        </pc:sldMkLst>
      </pc:sldChg>
      <pc:sldChg chg="ord">
        <pc:chgData name="천해철(Haechul Chun) 부장 (주)두산 퓨얼셀 파워" userId="608fe64a-3531-441a-adb4-33b79ce6c65b" providerId="ADAL" clId="{548CF8DE-F1A8-41FB-BC5F-6CEDA285615C}" dt="2022-11-01T06:19:44.951" v="89"/>
        <pc:sldMkLst>
          <pc:docMk/>
          <pc:sldMk cId="1149608321" sldId="286"/>
        </pc:sldMkLst>
      </pc:sldChg>
      <pc:sldChg chg="addSp delSp modSp new mod">
        <pc:chgData name="천해철(Haechul Chun) 부장 (주)두산 퓨얼셀 파워" userId="608fe64a-3531-441a-adb4-33b79ce6c65b" providerId="ADAL" clId="{548CF8DE-F1A8-41FB-BC5F-6CEDA285615C}" dt="2022-11-04T00:45:57.877" v="946" actId="1076"/>
        <pc:sldMkLst>
          <pc:docMk/>
          <pc:sldMk cId="642500292" sldId="287"/>
        </pc:sldMkLst>
        <pc:spChg chg="mod">
          <ac:chgData name="천해철(Haechul Chun) 부장 (주)두산 퓨얼셀 파워" userId="608fe64a-3531-441a-adb4-33b79ce6c65b" providerId="ADAL" clId="{548CF8DE-F1A8-41FB-BC5F-6CEDA285615C}" dt="2022-11-02T01:47:04.034" v="248" actId="20577"/>
          <ac:spMkLst>
            <pc:docMk/>
            <pc:sldMk cId="642500292" sldId="287"/>
            <ac:spMk id="2" creationId="{C2D03C6A-93A4-486F-BEAE-F9993982E2A7}"/>
          </ac:spMkLst>
        </pc:spChg>
        <pc:spChg chg="del">
          <ac:chgData name="천해철(Haechul Chun) 부장 (주)두산 퓨얼셀 파워" userId="608fe64a-3531-441a-adb4-33b79ce6c65b" providerId="ADAL" clId="{548CF8DE-F1A8-41FB-BC5F-6CEDA285615C}" dt="2022-11-01T05:21:52.879" v="37" actId="478"/>
          <ac:spMkLst>
            <pc:docMk/>
            <pc:sldMk cId="642500292" sldId="287"/>
            <ac:spMk id="3" creationId="{AE603A6B-64FC-4719-A227-3E5559777F6E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1T05:21:50.722" v="36"/>
          <ac:spMkLst>
            <pc:docMk/>
            <pc:sldMk cId="642500292" sldId="287"/>
            <ac:spMk id="4" creationId="{9DD24597-13F1-4AF1-9F60-2FCCE588C9AA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1T05:22:35.858" v="40" actId="1076"/>
          <ac:spMkLst>
            <pc:docMk/>
            <pc:sldMk cId="642500292" sldId="287"/>
            <ac:spMk id="6" creationId="{68439DD6-97B8-42EA-9973-EA720192110C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4T00:45:57.877" v="946" actId="1076"/>
          <ac:spMkLst>
            <pc:docMk/>
            <pc:sldMk cId="642500292" sldId="287"/>
            <ac:spMk id="7" creationId="{2C1775CD-9949-4078-85B7-62044BD33917}"/>
          </ac:spMkLst>
        </pc:spChg>
        <pc:picChg chg="add del mod">
          <ac:chgData name="천해철(Haechul Chun) 부장 (주)두산 퓨얼셀 파워" userId="608fe64a-3531-441a-adb4-33b79ce6c65b" providerId="ADAL" clId="{548CF8DE-F1A8-41FB-BC5F-6CEDA285615C}" dt="2022-11-04T00:45:53.645" v="945" actId="478"/>
          <ac:picMkLst>
            <pc:docMk/>
            <pc:sldMk cId="642500292" sldId="287"/>
            <ac:picMk id="5" creationId="{556A9768-79DC-49AB-852A-570DA998F8B4}"/>
          </ac:picMkLst>
        </pc:picChg>
      </pc:sldChg>
      <pc:sldChg chg="addSp delSp modSp new mod">
        <pc:chgData name="천해철(Haechul Chun) 부장 (주)두산 퓨얼셀 파워" userId="608fe64a-3531-441a-adb4-33b79ce6c65b" providerId="ADAL" clId="{548CF8DE-F1A8-41FB-BC5F-6CEDA285615C}" dt="2022-11-02T01:46:56.493" v="246" actId="6549"/>
        <pc:sldMkLst>
          <pc:docMk/>
          <pc:sldMk cId="1669622738" sldId="288"/>
        </pc:sldMkLst>
        <pc:spChg chg="mod">
          <ac:chgData name="천해철(Haechul Chun) 부장 (주)두산 퓨얼셀 파워" userId="608fe64a-3531-441a-adb4-33b79ce6c65b" providerId="ADAL" clId="{548CF8DE-F1A8-41FB-BC5F-6CEDA285615C}" dt="2022-11-02T01:46:56.493" v="246" actId="6549"/>
          <ac:spMkLst>
            <pc:docMk/>
            <pc:sldMk cId="1669622738" sldId="288"/>
            <ac:spMk id="2" creationId="{6EC66383-1FDB-4EB0-8B82-7CF9AC6CEA82}"/>
          </ac:spMkLst>
        </pc:spChg>
        <pc:spChg chg="del">
          <ac:chgData name="천해철(Haechul Chun) 부장 (주)두산 퓨얼셀 파워" userId="608fe64a-3531-441a-adb4-33b79ce6c65b" providerId="ADAL" clId="{548CF8DE-F1A8-41FB-BC5F-6CEDA285615C}" dt="2022-11-02T01:07:10.881" v="96" actId="478"/>
          <ac:spMkLst>
            <pc:docMk/>
            <pc:sldMk cId="1669622738" sldId="288"/>
            <ac:spMk id="3" creationId="{0391000F-AF32-47E7-A6C6-4B7DC976AFE3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2T01:10:21.463" v="188" actId="20577"/>
          <ac:spMkLst>
            <pc:docMk/>
            <pc:sldMk cId="1669622738" sldId="288"/>
            <ac:spMk id="7" creationId="{022E8F61-3205-4169-AE30-CFA5599D274E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2T01:45:36.205" v="208" actId="1035"/>
          <ac:spMkLst>
            <pc:docMk/>
            <pc:sldMk cId="1669622738" sldId="288"/>
            <ac:spMk id="12" creationId="{C9477D45-651E-4019-A0D2-B6B1F25D4077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2T01:45:42.797" v="221" actId="20577"/>
          <ac:spMkLst>
            <pc:docMk/>
            <pc:sldMk cId="1669622738" sldId="288"/>
            <ac:spMk id="13" creationId="{5D601F9F-58EF-4040-87BB-1FC67AB9B146}"/>
          </ac:spMkLst>
        </pc:spChg>
        <pc:spChg chg="add mod">
          <ac:chgData name="천해철(Haechul Chun) 부장 (주)두산 퓨얼셀 파워" userId="608fe64a-3531-441a-adb4-33b79ce6c65b" providerId="ADAL" clId="{548CF8DE-F1A8-41FB-BC5F-6CEDA285615C}" dt="2022-11-02T01:45:57.239" v="241" actId="1037"/>
          <ac:spMkLst>
            <pc:docMk/>
            <pc:sldMk cId="1669622738" sldId="288"/>
            <ac:spMk id="14" creationId="{E7B71548-8FC8-4132-90EA-9DE8B4E7F487}"/>
          </ac:spMkLst>
        </pc:spChg>
        <pc:picChg chg="add mod">
          <ac:chgData name="천해철(Haechul Chun) 부장 (주)두산 퓨얼셀 파워" userId="608fe64a-3531-441a-adb4-33b79ce6c65b" providerId="ADAL" clId="{548CF8DE-F1A8-41FB-BC5F-6CEDA285615C}" dt="2022-11-02T01:08:14.449" v="105" actId="1076"/>
          <ac:picMkLst>
            <pc:docMk/>
            <pc:sldMk cId="1669622738" sldId="288"/>
            <ac:picMk id="5" creationId="{2A90D32E-2AF2-4943-9A28-1D3442780D9D}"/>
          </ac:picMkLst>
        </pc:picChg>
        <pc:picChg chg="add mod">
          <ac:chgData name="천해철(Haechul Chun) 부장 (주)두산 퓨얼셀 파워" userId="608fe64a-3531-441a-adb4-33b79ce6c65b" providerId="ADAL" clId="{548CF8DE-F1A8-41FB-BC5F-6CEDA285615C}" dt="2022-11-02T01:08:14.449" v="105" actId="1076"/>
          <ac:picMkLst>
            <pc:docMk/>
            <pc:sldMk cId="1669622738" sldId="288"/>
            <ac:picMk id="6" creationId="{E1C5BCF2-3523-4E77-993A-BE6C25FCFABA}"/>
          </ac:picMkLst>
        </pc:picChg>
        <pc:picChg chg="add del mod">
          <ac:chgData name="천해철(Haechul Chun) 부장 (주)두산 퓨얼셀 파워" userId="608fe64a-3531-441a-adb4-33b79ce6c65b" providerId="ADAL" clId="{548CF8DE-F1A8-41FB-BC5F-6CEDA285615C}" dt="2022-11-02T01:46:34.255" v="245" actId="478"/>
          <ac:picMkLst>
            <pc:docMk/>
            <pc:sldMk cId="1669622738" sldId="288"/>
            <ac:picMk id="8" creationId="{3FADD201-24A2-42E9-82A4-A181D25719F5}"/>
          </ac:picMkLst>
        </pc:picChg>
        <pc:picChg chg="add del mod">
          <ac:chgData name="천해철(Haechul Chun) 부장 (주)두산 퓨얼셀 파워" userId="608fe64a-3531-441a-adb4-33b79ce6c65b" providerId="ADAL" clId="{548CF8DE-F1A8-41FB-BC5F-6CEDA285615C}" dt="2022-11-02T01:46:34.255" v="245" actId="478"/>
          <ac:picMkLst>
            <pc:docMk/>
            <pc:sldMk cId="1669622738" sldId="288"/>
            <ac:picMk id="10" creationId="{FC647863-3B1B-465A-833D-FACA767A5A90}"/>
          </ac:picMkLst>
        </pc:picChg>
        <pc:picChg chg="add del mod">
          <ac:chgData name="천해철(Haechul Chun) 부장 (주)두산 퓨얼셀 파워" userId="608fe64a-3531-441a-adb4-33b79ce6c65b" providerId="ADAL" clId="{548CF8DE-F1A8-41FB-BC5F-6CEDA285615C}" dt="2022-11-02T01:46:34.255" v="245" actId="478"/>
          <ac:picMkLst>
            <pc:docMk/>
            <pc:sldMk cId="1669622738" sldId="288"/>
            <ac:picMk id="11" creationId="{A36AEC72-198E-4901-A4AC-156E1A04159B}"/>
          </ac:picMkLst>
        </pc:picChg>
        <pc:picChg chg="add del mod">
          <ac:chgData name="천해철(Haechul Chun) 부장 (주)두산 퓨얼셀 파워" userId="608fe64a-3531-441a-adb4-33b79ce6c65b" providerId="ADAL" clId="{548CF8DE-F1A8-41FB-BC5F-6CEDA285615C}" dt="2022-11-02T01:46:34.255" v="245" actId="478"/>
          <ac:picMkLst>
            <pc:docMk/>
            <pc:sldMk cId="1669622738" sldId="288"/>
            <ac:picMk id="15" creationId="{8AC602B6-0040-4D7F-A152-68171ABCD113}"/>
          </ac:picMkLst>
        </pc:picChg>
        <pc:cxnChg chg="add">
          <ac:chgData name="천해철(Haechul Chun) 부장 (주)두산 퓨얼셀 파워" userId="608fe64a-3531-441a-adb4-33b79ce6c65b" providerId="ADAL" clId="{548CF8DE-F1A8-41FB-BC5F-6CEDA285615C}" dt="2022-11-02T01:10:31.367" v="189" actId="11529"/>
          <ac:cxnSpMkLst>
            <pc:docMk/>
            <pc:sldMk cId="1669622738" sldId="288"/>
            <ac:cxnSpMk id="9" creationId="{D62187AF-D5E8-4840-BF2D-83A3D7849AA8}"/>
          </ac:cxnSpMkLst>
        </pc:cxnChg>
      </pc:sldChg>
      <pc:sldChg chg="modSp new mod">
        <pc:chgData name="천해철(Haechul Chun) 부장 (주)두산 퓨얼셀 파워" userId="608fe64a-3531-441a-adb4-33b79ce6c65b" providerId="ADAL" clId="{548CF8DE-F1A8-41FB-BC5F-6CEDA285615C}" dt="2022-11-02T01:53:57.158" v="421"/>
        <pc:sldMkLst>
          <pc:docMk/>
          <pc:sldMk cId="309276225" sldId="289"/>
        </pc:sldMkLst>
        <pc:spChg chg="mod">
          <ac:chgData name="천해철(Haechul Chun) 부장 (주)두산 퓨얼셀 파워" userId="608fe64a-3531-441a-adb4-33b79ce6c65b" providerId="ADAL" clId="{548CF8DE-F1A8-41FB-BC5F-6CEDA285615C}" dt="2022-11-02T01:50:36.339" v="282"/>
          <ac:spMkLst>
            <pc:docMk/>
            <pc:sldMk cId="309276225" sldId="289"/>
            <ac:spMk id="2" creationId="{C0CF2ECA-AA70-484B-9893-1AE0DBD8B2CD}"/>
          </ac:spMkLst>
        </pc:spChg>
        <pc:spChg chg="mod">
          <ac:chgData name="천해철(Haechul Chun) 부장 (주)두산 퓨얼셀 파워" userId="608fe64a-3531-441a-adb4-33b79ce6c65b" providerId="ADAL" clId="{548CF8DE-F1A8-41FB-BC5F-6CEDA285615C}" dt="2022-11-02T01:53:57.158" v="421"/>
          <ac:spMkLst>
            <pc:docMk/>
            <pc:sldMk cId="309276225" sldId="289"/>
            <ac:spMk id="3" creationId="{39D7AA01-AA60-4B0B-B88F-849926FB93E9}"/>
          </ac:spMkLst>
        </pc:spChg>
      </pc:sldChg>
      <pc:sldChg chg="modSp new mod">
        <pc:chgData name="천해철(Haechul Chun) 부장 (주)두산 퓨얼셀 파워" userId="608fe64a-3531-441a-adb4-33b79ce6c65b" providerId="ADAL" clId="{548CF8DE-F1A8-41FB-BC5F-6CEDA285615C}" dt="2022-11-02T02:12:02.487" v="943" actId="13926"/>
        <pc:sldMkLst>
          <pc:docMk/>
          <pc:sldMk cId="1382277763" sldId="290"/>
        </pc:sldMkLst>
        <pc:spChg chg="mod">
          <ac:chgData name="천해철(Haechul Chun) 부장 (주)두산 퓨얼셀 파워" userId="608fe64a-3531-441a-adb4-33b79ce6c65b" providerId="ADAL" clId="{548CF8DE-F1A8-41FB-BC5F-6CEDA285615C}" dt="2022-11-02T02:06:38.948" v="476"/>
          <ac:spMkLst>
            <pc:docMk/>
            <pc:sldMk cId="1382277763" sldId="290"/>
            <ac:spMk id="2" creationId="{D876FA6D-8999-4ABD-A5C0-D17C9F758B12}"/>
          </ac:spMkLst>
        </pc:spChg>
        <pc:spChg chg="mod">
          <ac:chgData name="천해철(Haechul Chun) 부장 (주)두산 퓨얼셀 파워" userId="608fe64a-3531-441a-adb4-33b79ce6c65b" providerId="ADAL" clId="{548CF8DE-F1A8-41FB-BC5F-6CEDA285615C}" dt="2022-11-02T02:12:02.487" v="943" actId="13926"/>
          <ac:spMkLst>
            <pc:docMk/>
            <pc:sldMk cId="1382277763" sldId="290"/>
            <ac:spMk id="3" creationId="{314092FC-8B81-4BFC-9049-5205D5DFC331}"/>
          </ac:spMkLst>
        </pc:spChg>
      </pc:sldChg>
      <pc:sldChg chg="new del">
        <pc:chgData name="천해철(Haechul Chun) 부장 (주)두산 퓨얼셀 파워" userId="608fe64a-3531-441a-adb4-33b79ce6c65b" providerId="ADAL" clId="{548CF8DE-F1A8-41FB-BC5F-6CEDA285615C}" dt="2022-11-02T01:57:34.668" v="423" actId="47"/>
        <pc:sldMkLst>
          <pc:docMk/>
          <pc:sldMk cId="1920073000" sldId="290"/>
        </pc:sldMkLst>
      </pc:sldChg>
    </pc:docChg>
  </pc:docChgLst>
  <pc:docChgLst>
    <pc:chgData name="천해철(Haechul Chun) 부장 (주)두산 퓨얼셀 파워" userId="608fe64a-3531-441a-adb4-33b79ce6c65b" providerId="ADAL" clId="{F4A40611-C3C9-4AFA-8C71-5C8CAC2712BC}"/>
    <pc:docChg chg="undo redo custSel addSld delSld modSld">
      <pc:chgData name="천해철(Haechul Chun) 부장 (주)두산 퓨얼셀 파워" userId="608fe64a-3531-441a-adb4-33b79ce6c65b" providerId="ADAL" clId="{F4A40611-C3C9-4AFA-8C71-5C8CAC2712BC}" dt="2022-11-09T01:22:05.058" v="2504" actId="20577"/>
      <pc:docMkLst>
        <pc:docMk/>
      </pc:docMkLst>
      <pc:sldChg chg="modSp mod">
        <pc:chgData name="천해철(Haechul Chun) 부장 (주)두산 퓨얼셀 파워" userId="608fe64a-3531-441a-adb4-33b79ce6c65b" providerId="ADAL" clId="{F4A40611-C3C9-4AFA-8C71-5C8CAC2712BC}" dt="2022-11-08T23:31:14.878" v="0" actId="20577"/>
        <pc:sldMkLst>
          <pc:docMk/>
          <pc:sldMk cId="0" sldId="256"/>
        </pc:sldMkLst>
        <pc:spChg chg="mod">
          <ac:chgData name="천해철(Haechul Chun) 부장 (주)두산 퓨얼셀 파워" userId="608fe64a-3531-441a-adb4-33b79ce6c65b" providerId="ADAL" clId="{F4A40611-C3C9-4AFA-8C71-5C8CAC2712BC}" dt="2022-11-08T23:31:14.878" v="0" actId="20577"/>
          <ac:spMkLst>
            <pc:docMk/>
            <pc:sldMk cId="0" sldId="256"/>
            <ac:spMk id="55" creationId="{00000000-0000-0000-0000-000000000000}"/>
          </ac:spMkLst>
        </pc:spChg>
      </pc:sldChg>
      <pc:sldChg chg="addSp delSp modSp mod">
        <pc:chgData name="천해철(Haechul Chun) 부장 (주)두산 퓨얼셀 파워" userId="608fe64a-3531-441a-adb4-33b79ce6c65b" providerId="ADAL" clId="{F4A40611-C3C9-4AFA-8C71-5C8CAC2712BC}" dt="2022-11-08T23:44:25.358" v="87" actId="478"/>
        <pc:sldMkLst>
          <pc:docMk/>
          <pc:sldMk cId="498119929" sldId="283"/>
        </pc:sldMkLst>
        <pc:spChg chg="add del mod">
          <ac:chgData name="천해철(Haechul Chun) 부장 (주)두산 퓨얼셀 파워" userId="608fe64a-3531-441a-adb4-33b79ce6c65b" providerId="ADAL" clId="{F4A40611-C3C9-4AFA-8C71-5C8CAC2712BC}" dt="2022-11-08T23:44:25.358" v="87" actId="478"/>
          <ac:spMkLst>
            <pc:docMk/>
            <pc:sldMk cId="498119929" sldId="283"/>
            <ac:spMk id="12" creationId="{BE834DD7-1D28-4176-8385-BBA98B3EF2E7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8T23:35:45.119" v="77" actId="20577"/>
          <ac:spMkLst>
            <pc:docMk/>
            <pc:sldMk cId="498119929" sldId="283"/>
            <ac:spMk id="13" creationId="{E65BA05A-FC41-400F-9876-B3B751BAA43C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8T23:44:01.858" v="79" actId="571"/>
          <ac:spMkLst>
            <pc:docMk/>
            <pc:sldMk cId="498119929" sldId="283"/>
            <ac:spMk id="14" creationId="{4B523ABA-DF6E-4B18-97F3-994C477B8113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8T23:44:08.492" v="85" actId="20577"/>
          <ac:spMkLst>
            <pc:docMk/>
            <pc:sldMk cId="498119929" sldId="283"/>
            <ac:spMk id="15" creationId="{6B68549F-C8F8-4944-AC94-135786608B81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8T23:44:17.357" v="86" actId="571"/>
          <ac:spMkLst>
            <pc:docMk/>
            <pc:sldMk cId="498119929" sldId="283"/>
            <ac:spMk id="16" creationId="{2B1BA91F-4253-46F8-86D3-38AE286147E4}"/>
          </ac:spMkLst>
        </pc:spChg>
      </pc:sldChg>
      <pc:sldChg chg="del">
        <pc:chgData name="천해철(Haechul Chun) 부장 (주)두산 퓨얼셀 파워" userId="608fe64a-3531-441a-adb4-33b79ce6c65b" providerId="ADAL" clId="{F4A40611-C3C9-4AFA-8C71-5C8CAC2712BC}" dt="2022-11-08T23:31:47.882" v="3" actId="47"/>
        <pc:sldMkLst>
          <pc:docMk/>
          <pc:sldMk cId="661016187" sldId="284"/>
        </pc:sldMkLst>
      </pc:sldChg>
      <pc:sldChg chg="add del">
        <pc:chgData name="천해철(Haechul Chun) 부장 (주)두산 퓨얼셀 파워" userId="608fe64a-3531-441a-adb4-33b79ce6c65b" providerId="ADAL" clId="{F4A40611-C3C9-4AFA-8C71-5C8CAC2712BC}" dt="2022-11-09T01:03:05.986" v="1751" actId="47"/>
        <pc:sldMkLst>
          <pc:docMk/>
          <pc:sldMk cId="642500292" sldId="287"/>
        </pc:sldMkLst>
      </pc:sldChg>
      <pc:sldChg chg="addSp modSp mod">
        <pc:chgData name="천해철(Haechul Chun) 부장 (주)두산 퓨얼셀 파워" userId="608fe64a-3531-441a-adb4-33b79ce6c65b" providerId="ADAL" clId="{F4A40611-C3C9-4AFA-8C71-5C8CAC2712BC}" dt="2022-11-09T01:19:15.115" v="2491" actId="20577"/>
        <pc:sldMkLst>
          <pc:docMk/>
          <pc:sldMk cId="309276225" sldId="289"/>
        </pc:sldMkLst>
        <pc:spChg chg="mod">
          <ac:chgData name="천해철(Haechul Chun) 부장 (주)두산 퓨얼셀 파워" userId="608fe64a-3531-441a-adb4-33b79ce6c65b" providerId="ADAL" clId="{F4A40611-C3C9-4AFA-8C71-5C8CAC2712BC}" dt="2022-11-09T01:04:09.103" v="1767" actId="20577"/>
          <ac:spMkLst>
            <pc:docMk/>
            <pc:sldMk cId="309276225" sldId="289"/>
            <ac:spMk id="2" creationId="{C0CF2ECA-AA70-484B-9893-1AE0DBD8B2CD}"/>
          </ac:spMkLst>
        </pc:spChg>
        <pc:spChg chg="mod">
          <ac:chgData name="천해철(Haechul Chun) 부장 (주)두산 퓨얼셀 파워" userId="608fe64a-3531-441a-adb4-33b79ce6c65b" providerId="ADAL" clId="{F4A40611-C3C9-4AFA-8C71-5C8CAC2712BC}" dt="2022-11-09T01:18:27.055" v="2464" actId="207"/>
          <ac:spMkLst>
            <pc:docMk/>
            <pc:sldMk cId="309276225" sldId="289"/>
            <ac:spMk id="3" creationId="{39D7AA01-AA60-4B0B-B88F-849926FB93E9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9T01:19:15.115" v="2491" actId="20577"/>
          <ac:spMkLst>
            <pc:docMk/>
            <pc:sldMk cId="309276225" sldId="289"/>
            <ac:spMk id="4" creationId="{7DCCE7A3-466C-49AD-9FC7-E9189748221F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9T01:18:32.090" v="2478" actId="1038"/>
          <ac:spMkLst>
            <pc:docMk/>
            <pc:sldMk cId="309276225" sldId="289"/>
            <ac:spMk id="5" creationId="{523CBDA8-3368-40B8-88A7-9B24BB240A70}"/>
          </ac:spMkLst>
        </pc:spChg>
      </pc:sldChg>
      <pc:sldChg chg="modSp mod">
        <pc:chgData name="천해철(Haechul Chun) 부장 (주)두산 퓨얼셀 파워" userId="608fe64a-3531-441a-adb4-33b79ce6c65b" providerId="ADAL" clId="{F4A40611-C3C9-4AFA-8C71-5C8CAC2712BC}" dt="2022-11-08T23:31:35.117" v="2" actId="13926"/>
        <pc:sldMkLst>
          <pc:docMk/>
          <pc:sldMk cId="1382277763" sldId="290"/>
        </pc:sldMkLst>
        <pc:spChg chg="mod">
          <ac:chgData name="천해철(Haechul Chun) 부장 (주)두산 퓨얼셀 파워" userId="608fe64a-3531-441a-adb4-33b79ce6c65b" providerId="ADAL" clId="{F4A40611-C3C9-4AFA-8C71-5C8CAC2712BC}" dt="2022-11-08T23:31:35.117" v="2" actId="13926"/>
          <ac:spMkLst>
            <pc:docMk/>
            <pc:sldMk cId="1382277763" sldId="290"/>
            <ac:spMk id="3" creationId="{314092FC-8B81-4BFC-9049-5205D5DFC331}"/>
          </ac:spMkLst>
        </pc:spChg>
      </pc:sldChg>
      <pc:sldChg chg="addSp delSp modSp new mod">
        <pc:chgData name="천해철(Haechul Chun) 부장 (주)두산 퓨얼셀 파워" userId="608fe64a-3531-441a-adb4-33b79ce6c65b" providerId="ADAL" clId="{F4A40611-C3C9-4AFA-8C71-5C8CAC2712BC}" dt="2022-11-09T01:22:05.058" v="2504" actId="20577"/>
        <pc:sldMkLst>
          <pc:docMk/>
          <pc:sldMk cId="673756756" sldId="291"/>
        </pc:sldMkLst>
        <pc:spChg chg="mod">
          <ac:chgData name="천해철(Haechul Chun) 부장 (주)두산 퓨얼셀 파워" userId="608fe64a-3531-441a-adb4-33b79ce6c65b" providerId="ADAL" clId="{F4A40611-C3C9-4AFA-8C71-5C8CAC2712BC}" dt="2022-11-08T23:32:26.030" v="24" actId="5793"/>
          <ac:spMkLst>
            <pc:docMk/>
            <pc:sldMk cId="673756756" sldId="291"/>
            <ac:spMk id="2" creationId="{0F75C6A9-3705-4E29-BE3A-542AFB190C29}"/>
          </ac:spMkLst>
        </pc:spChg>
        <pc:spChg chg="del">
          <ac:chgData name="천해철(Haechul Chun) 부장 (주)두산 퓨얼셀 파워" userId="608fe64a-3531-441a-adb4-33b79ce6c65b" providerId="ADAL" clId="{F4A40611-C3C9-4AFA-8C71-5C8CAC2712BC}" dt="2022-11-08T23:44:35.681" v="88" actId="478"/>
          <ac:spMkLst>
            <pc:docMk/>
            <pc:sldMk cId="673756756" sldId="291"/>
            <ac:spMk id="3" creationId="{12D8E890-5C4D-4CDF-8C53-967BDE023BA8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8T23:49:21.880" v="123" actId="20577"/>
          <ac:spMkLst>
            <pc:docMk/>
            <pc:sldMk cId="673756756" sldId="291"/>
            <ac:spMk id="8" creationId="{1B980B43-0069-465C-8B7F-9EA8D876D1BF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9T01:02:47.719" v="1750" actId="1076"/>
          <ac:spMkLst>
            <pc:docMk/>
            <pc:sldMk cId="673756756" sldId="291"/>
            <ac:spMk id="9" creationId="{12CC93E6-1F40-4455-A372-5EF484304719}"/>
          </ac:spMkLst>
        </pc:spChg>
        <pc:spChg chg="add mod">
          <ac:chgData name="천해철(Haechul Chun) 부장 (주)두산 퓨얼셀 파워" userId="608fe64a-3531-441a-adb4-33b79ce6c65b" providerId="ADAL" clId="{F4A40611-C3C9-4AFA-8C71-5C8CAC2712BC}" dt="2022-11-09T01:22:05.058" v="2504" actId="20577"/>
          <ac:spMkLst>
            <pc:docMk/>
            <pc:sldMk cId="673756756" sldId="291"/>
            <ac:spMk id="11" creationId="{753DE25D-0DEC-40CB-A757-D3F4DF988705}"/>
          </ac:spMkLst>
        </pc:spChg>
        <pc:picChg chg="add mod">
          <ac:chgData name="천해철(Haechul Chun) 부장 (주)두산 퓨얼셀 파워" userId="608fe64a-3531-441a-adb4-33b79ce6c65b" providerId="ADAL" clId="{F4A40611-C3C9-4AFA-8C71-5C8CAC2712BC}" dt="2022-11-08T23:47:21.877" v="110" actId="1037"/>
          <ac:picMkLst>
            <pc:docMk/>
            <pc:sldMk cId="673756756" sldId="291"/>
            <ac:picMk id="5" creationId="{8DE7BABA-31DD-4061-8E87-F4A3B4759DD1}"/>
          </ac:picMkLst>
        </pc:picChg>
        <pc:picChg chg="add mod">
          <ac:chgData name="천해철(Haechul Chun) 부장 (주)두산 퓨얼셀 파워" userId="608fe64a-3531-441a-adb4-33b79ce6c65b" providerId="ADAL" clId="{F4A40611-C3C9-4AFA-8C71-5C8CAC2712BC}" dt="2022-11-08T23:47:21.877" v="110" actId="1037"/>
          <ac:picMkLst>
            <pc:docMk/>
            <pc:sldMk cId="673756756" sldId="291"/>
            <ac:picMk id="7" creationId="{4222D0F9-7D8B-4E47-9297-8BC1863AB4D9}"/>
          </ac:picMkLst>
        </pc:picChg>
      </pc:sldChg>
      <pc:sldChg chg="addSp delSp modSp new mod chgLayout">
        <pc:chgData name="천해철(Haechul Chun) 부장 (주)두산 퓨얼셀 파워" userId="608fe64a-3531-441a-adb4-33b79ce6c65b" providerId="ADAL" clId="{F4A40611-C3C9-4AFA-8C71-5C8CAC2712BC}" dt="2022-11-09T00:28:03.306" v="724" actId="1076"/>
        <pc:sldMkLst>
          <pc:docMk/>
          <pc:sldMk cId="1546612331" sldId="292"/>
        </pc:sldMkLst>
        <pc:spChg chg="mod ord">
          <ac:chgData name="천해철(Haechul Chun) 부장 (주)두산 퓨얼셀 파워" userId="608fe64a-3531-441a-adb4-33b79ce6c65b" providerId="ADAL" clId="{F4A40611-C3C9-4AFA-8C71-5C8CAC2712BC}" dt="2022-11-09T00:27:23.963" v="711" actId="700"/>
          <ac:spMkLst>
            <pc:docMk/>
            <pc:sldMk cId="1546612331" sldId="292"/>
            <ac:spMk id="2" creationId="{E10F67DD-DE1E-4F16-BDE3-0154566F9957}"/>
          </ac:spMkLst>
        </pc:spChg>
        <pc:spChg chg="del">
          <ac:chgData name="천해철(Haechul Chun) 부장 (주)두산 퓨얼셀 파워" userId="608fe64a-3531-441a-adb4-33b79ce6c65b" providerId="ADAL" clId="{F4A40611-C3C9-4AFA-8C71-5C8CAC2712BC}" dt="2022-11-09T00:21:25.899" v="687" actId="478"/>
          <ac:spMkLst>
            <pc:docMk/>
            <pc:sldMk cId="1546612331" sldId="292"/>
            <ac:spMk id="3" creationId="{F2DA94C9-8660-447F-9106-F0B1663B7B0A}"/>
          </ac:spMkLst>
        </pc:spChg>
        <pc:spChg chg="add mod ord">
          <ac:chgData name="천해철(Haechul Chun) 부장 (주)두산 퓨얼셀 파워" userId="608fe64a-3531-441a-adb4-33b79ce6c65b" providerId="ADAL" clId="{F4A40611-C3C9-4AFA-8C71-5C8CAC2712BC}" dt="2022-11-09T00:27:57.321" v="722" actId="20577"/>
          <ac:spMkLst>
            <pc:docMk/>
            <pc:sldMk cId="1546612331" sldId="292"/>
            <ac:spMk id="5" creationId="{F002C8DE-A5E4-4D37-9BA1-F8EEF7D82879}"/>
          </ac:spMkLst>
        </pc:spChg>
        <pc:picChg chg="add mod">
          <ac:chgData name="천해철(Haechul Chun) 부장 (주)두산 퓨얼셀 파워" userId="608fe64a-3531-441a-adb4-33b79ce6c65b" providerId="ADAL" clId="{F4A40611-C3C9-4AFA-8C71-5C8CAC2712BC}" dt="2022-11-09T00:28:03.306" v="724" actId="1076"/>
          <ac:picMkLst>
            <pc:docMk/>
            <pc:sldMk cId="1546612331" sldId="292"/>
            <ac:picMk id="4" creationId="{163FA1A8-F961-45B0-920D-9FF82712E422}"/>
          </ac:picMkLst>
        </pc:picChg>
        <pc:picChg chg="add del">
          <ac:chgData name="천해철(Haechul Chun) 부장 (주)두산 퓨얼셀 파워" userId="608fe64a-3531-441a-adb4-33b79ce6c65b" providerId="ADAL" clId="{F4A40611-C3C9-4AFA-8C71-5C8CAC2712BC}" dt="2022-11-09T00:21:32.993" v="691"/>
          <ac:picMkLst>
            <pc:docMk/>
            <pc:sldMk cId="1546612331" sldId="292"/>
            <ac:picMk id="1026" creationId="{BD6B3A42-8438-46B4-9874-172571647E74}"/>
          </ac:picMkLst>
        </pc:picChg>
      </pc:sldChg>
      <pc:sldChg chg="addSp modSp new mod">
        <pc:chgData name="천해철(Haechul Chun) 부장 (주)두산 퓨얼셀 파워" userId="608fe64a-3531-441a-adb4-33b79ce6c65b" providerId="ADAL" clId="{F4A40611-C3C9-4AFA-8C71-5C8CAC2712BC}" dt="2022-11-09T00:09:12.327" v="686" actId="207"/>
        <pc:sldMkLst>
          <pc:docMk/>
          <pc:sldMk cId="218286311" sldId="293"/>
        </pc:sldMkLst>
        <pc:spChg chg="mod">
          <ac:chgData name="천해철(Haechul Chun) 부장 (주)두산 퓨얼셀 파워" userId="608fe64a-3531-441a-adb4-33b79ce6c65b" providerId="ADAL" clId="{F4A40611-C3C9-4AFA-8C71-5C8CAC2712BC}" dt="2022-11-08T23:51:25.194" v="162" actId="20577"/>
          <ac:spMkLst>
            <pc:docMk/>
            <pc:sldMk cId="218286311" sldId="293"/>
            <ac:spMk id="2" creationId="{1619251C-1C5A-4B0F-A24E-446B0C0FB519}"/>
          </ac:spMkLst>
        </pc:spChg>
        <pc:spChg chg="mod">
          <ac:chgData name="천해철(Haechul Chun) 부장 (주)두산 퓨얼셀 파워" userId="608fe64a-3531-441a-adb4-33b79ce6c65b" providerId="ADAL" clId="{F4A40611-C3C9-4AFA-8C71-5C8CAC2712BC}" dt="2022-11-09T00:09:12.327" v="686" actId="207"/>
          <ac:spMkLst>
            <pc:docMk/>
            <pc:sldMk cId="218286311" sldId="293"/>
            <ac:spMk id="3" creationId="{71E9AB6C-9851-4801-9799-27CA44172537}"/>
          </ac:spMkLst>
        </pc:spChg>
        <pc:picChg chg="add mod">
          <ac:chgData name="천해철(Haechul Chun) 부장 (주)두산 퓨얼셀 파워" userId="608fe64a-3531-441a-adb4-33b79ce6c65b" providerId="ADAL" clId="{F4A40611-C3C9-4AFA-8C71-5C8CAC2712BC}" dt="2022-11-08T23:56:03.680" v="373" actId="1076"/>
          <ac:picMkLst>
            <pc:docMk/>
            <pc:sldMk cId="218286311" sldId="293"/>
            <ac:picMk id="5" creationId="{3A4C687A-CCB1-4F4C-965A-585B0B979562}"/>
          </ac:picMkLst>
        </pc:picChg>
        <pc:picChg chg="add mod">
          <ac:chgData name="천해철(Haechul Chun) 부장 (주)두산 퓨얼셀 파워" userId="608fe64a-3531-441a-adb4-33b79ce6c65b" providerId="ADAL" clId="{F4A40611-C3C9-4AFA-8C71-5C8CAC2712BC}" dt="2022-11-08T23:55:25.364" v="372" actId="1076"/>
          <ac:picMkLst>
            <pc:docMk/>
            <pc:sldMk cId="218286311" sldId="293"/>
            <ac:picMk id="7" creationId="{E37536B3-1733-4A26-AFAD-3FB5B7C8D351}"/>
          </ac:picMkLst>
        </pc:picChg>
      </pc:sldChg>
      <pc:sldChg chg="addSp modSp new mod">
        <pc:chgData name="천해철(Haechul Chun) 부장 (주)두산 퓨얼셀 파워" userId="608fe64a-3531-441a-adb4-33b79ce6c65b" providerId="ADAL" clId="{F4A40611-C3C9-4AFA-8C71-5C8CAC2712BC}" dt="2022-11-09T00:49:54.656" v="910" actId="14100"/>
        <pc:sldMkLst>
          <pc:docMk/>
          <pc:sldMk cId="2169872401" sldId="294"/>
        </pc:sldMkLst>
        <pc:spChg chg="mod">
          <ac:chgData name="천해철(Haechul Chun) 부장 (주)두산 퓨얼셀 파워" userId="608fe64a-3531-441a-adb4-33b79ce6c65b" providerId="ADAL" clId="{F4A40611-C3C9-4AFA-8C71-5C8CAC2712BC}" dt="2022-11-09T00:40:54.617" v="735" actId="20577"/>
          <ac:spMkLst>
            <pc:docMk/>
            <pc:sldMk cId="2169872401" sldId="294"/>
            <ac:spMk id="2" creationId="{AC1A46E6-EB2F-41F9-834D-A80720AB95CB}"/>
          </ac:spMkLst>
        </pc:spChg>
        <pc:spChg chg="mod">
          <ac:chgData name="천해철(Haechul Chun) 부장 (주)두산 퓨얼셀 파워" userId="608fe64a-3531-441a-adb4-33b79ce6c65b" providerId="ADAL" clId="{F4A40611-C3C9-4AFA-8C71-5C8CAC2712BC}" dt="2022-11-09T00:49:43.456" v="908"/>
          <ac:spMkLst>
            <pc:docMk/>
            <pc:sldMk cId="2169872401" sldId="294"/>
            <ac:spMk id="3" creationId="{A6670BDD-867D-4D58-958F-4CF0E42A2895}"/>
          </ac:spMkLst>
        </pc:spChg>
        <pc:picChg chg="add mod">
          <ac:chgData name="천해철(Haechul Chun) 부장 (주)두산 퓨얼셀 파워" userId="608fe64a-3531-441a-adb4-33b79ce6c65b" providerId="ADAL" clId="{F4A40611-C3C9-4AFA-8C71-5C8CAC2712BC}" dt="2022-11-09T00:49:54.656" v="910" actId="14100"/>
          <ac:picMkLst>
            <pc:docMk/>
            <pc:sldMk cId="2169872401" sldId="294"/>
            <ac:picMk id="2050" creationId="{2C3730B2-CD96-4960-906E-620B322BEF5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3bc82586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3bc82586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7674"/>
            <a:ext cx="8520600" cy="495301"/>
          </a:xfrm>
          <a:prstGeom prst="rect">
            <a:avLst/>
          </a:prstGeom>
        </p:spPr>
        <p:txBody>
          <a:bodyPr spcFirstLastPara="1" wrap="non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0099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●"/>
              <a:defRPr/>
            </a:lvl1pPr>
            <a:lvl2pPr marL="803275" lvl="1" indent="-3175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400"/>
              <a:buFont typeface="Wingdings" panose="05000000000000000000" pitchFamily="2" charset="2"/>
              <a:buChar char=""/>
              <a:defRPr sz="16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r>
              <a:rPr lang="ko-KR" altLang="en-US" dirty="0" err="1"/>
              <a:t>ㅁ</a:t>
            </a:r>
            <a:endParaRPr lang="en-US" altLang="ko-KR" dirty="0"/>
          </a:p>
          <a:p>
            <a:pPr lvl="1"/>
            <a:r>
              <a:rPr lang="ko-KR" altLang="en-US" dirty="0" err="1"/>
              <a:t>ㅁ</a:t>
            </a:r>
            <a:endParaRPr lang="en-US" altLang="ko-KR" dirty="0"/>
          </a:p>
          <a:p>
            <a:pPr lvl="1"/>
            <a:r>
              <a:rPr lang="ko-KR" altLang="en-US" dirty="0" err="1"/>
              <a:t>ㅁ</a:t>
            </a:r>
            <a:endParaRPr lang="en-US" altLang="ko-KR" dirty="0"/>
          </a:p>
          <a:p>
            <a:pPr lvl="0"/>
            <a:r>
              <a:rPr lang="ko-KR" altLang="en-US" dirty="0" err="1"/>
              <a:t>ㅁ</a:t>
            </a:r>
            <a:endParaRPr lang="en-US" altLang="ko-KR" dirty="0"/>
          </a:p>
          <a:p>
            <a:pPr lvl="0"/>
            <a:r>
              <a:rPr lang="ko-KR" altLang="en-US" dirty="0" err="1"/>
              <a:t>ㅁ</a:t>
            </a: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478900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400"/>
              </a:spcBef>
              <a:spcAft>
                <a:spcPts val="400"/>
              </a:spcAft>
              <a:buSzPts val="1800"/>
              <a:buChar char="●"/>
            </a:pPr>
            <a:r>
              <a:rPr lang="ko-KR" altLang="en-US" dirty="0"/>
              <a:t>첫</a:t>
            </a:r>
          </a:p>
          <a:p>
            <a:pPr marL="803275" lvl="1">
              <a:buSzPts val="1400"/>
              <a:buFont typeface="Wingdings" panose="05000000000000000000" pitchFamily="2" charset="2"/>
              <a:buChar char=""/>
            </a:pPr>
            <a:r>
              <a:rPr lang="ko-KR" altLang="en-US" dirty="0"/>
              <a:t>두</a:t>
            </a:r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70C0"/>
          </a:solidFill>
          <a:latin typeface="EF_다이어리" panose="02000503000000000000" pitchFamily="2" charset="-127"/>
          <a:ea typeface="EF_다이어리" panose="02000503000000000000" pitchFamily="2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600"/>
        </a:spcBef>
        <a:spcAft>
          <a:spcPts val="600"/>
        </a:spcAft>
        <a:buClr>
          <a:srgbClr val="000000"/>
        </a:buClr>
        <a:buFont typeface="Arial"/>
        <a:defRPr lang="ko-KR" altLang="en-US" sz="1800" b="0" i="0" u="none" strike="noStrike" cap="none" dirty="0" smtClean="0">
          <a:solidFill>
            <a:schemeClr val="dk2"/>
          </a:solidFill>
          <a:latin typeface="강원교육모두 Bold" panose="02020603020101020101" pitchFamily="18" charset="-127"/>
          <a:ea typeface="강원교육모두 Bold" panose="02020603020101020101" pitchFamily="18" charset="-127"/>
          <a:cs typeface="Arial"/>
          <a:sym typeface="Arial"/>
        </a:defRPr>
      </a:lvl1pPr>
      <a:lvl2pPr marL="720000" marR="0" lvl="1" indent="-317500" algn="l" rtl="0">
        <a:lnSpc>
          <a:spcPct val="100000"/>
        </a:lnSpc>
        <a:spcBef>
          <a:spcPts val="400"/>
        </a:spcBef>
        <a:spcAft>
          <a:spcPts val="400"/>
        </a:spcAft>
        <a:buClr>
          <a:srgbClr val="000000"/>
        </a:buClr>
        <a:buFont typeface="Arial"/>
        <a:defRPr lang="ko-KR" altLang="en-US" sz="1600" b="0" i="0" u="none" strike="noStrike" cap="none" dirty="0">
          <a:solidFill>
            <a:schemeClr val="dk2"/>
          </a:solidFill>
          <a:latin typeface="강원교육모두 Bold" panose="02020603020101020101" pitchFamily="18" charset="-127"/>
          <a:ea typeface="강원교육모두 Bold" panose="02020603020101020101" pitchFamily="18" charset="-127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E69138"/>
                </a:solidFill>
              </a:rPr>
              <a:t>Windows App </a:t>
            </a:r>
            <a:r>
              <a:rPr lang="ko-KR" altLang="en-US" dirty="0">
                <a:solidFill>
                  <a:srgbClr val="E69138"/>
                </a:solidFill>
              </a:rPr>
              <a:t>만들기</a:t>
            </a:r>
            <a:endParaRPr b="1" dirty="0">
              <a:solidFill>
                <a:srgbClr val="6D9EEB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3400" b="1" dirty="0">
                <a:solidFill>
                  <a:srgbClr val="666666"/>
                </a:solidFill>
              </a:rPr>
              <a:t>C#-Next</a:t>
            </a:r>
            <a:endParaRPr sz="3400" b="1"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00" b="1"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 dirty="0">
              <a:solidFill>
                <a:srgbClr val="666666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dirty="0">
                <a:solidFill>
                  <a:srgbClr val="666666"/>
                </a:solidFill>
              </a:rPr>
              <a:t>천해철 guruchun@gmail.com</a:t>
            </a:r>
            <a:endParaRPr sz="2500" dirty="0">
              <a:solidFill>
                <a:srgbClr val="666666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AB06CE-A760-4D43-8F18-B90084AAA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202" y="917941"/>
            <a:ext cx="852933" cy="8529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9681F85-CCBF-4B0D-B5CE-CFA5F0D13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396" y="917941"/>
            <a:ext cx="758087" cy="8529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668D79B6-A2F8-439C-B2A0-3EF7E646BB11}"/>
              </a:ext>
            </a:extLst>
          </p:cNvPr>
          <p:cNvSpPr/>
          <p:nvPr/>
        </p:nvSpPr>
        <p:spPr>
          <a:xfrm rot="5400000">
            <a:off x="5688731" y="3210914"/>
            <a:ext cx="393062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0C39ADB-E453-4CC2-92A1-FC337BCC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Next Windows APP on .NET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E7EC8E5-E384-4E38-8E19-795348D3EFC9}"/>
              </a:ext>
            </a:extLst>
          </p:cNvPr>
          <p:cNvSpPr/>
          <p:nvPr/>
        </p:nvSpPr>
        <p:spPr>
          <a:xfrm>
            <a:off x="631659" y="2376237"/>
            <a:ext cx="1564106" cy="890336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+mj-ea"/>
                <a:ea typeface="+mj-ea"/>
              </a:rPr>
              <a:t>WinForm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A86AA78-F009-4326-B4BF-8312CBBCA473}"/>
              </a:ext>
            </a:extLst>
          </p:cNvPr>
          <p:cNvSpPr/>
          <p:nvPr/>
        </p:nvSpPr>
        <p:spPr>
          <a:xfrm>
            <a:off x="3146259" y="2547687"/>
            <a:ext cx="1564106" cy="54743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WPF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1A79C63-BC68-46EE-9E02-731FD64E3B70}"/>
              </a:ext>
            </a:extLst>
          </p:cNvPr>
          <p:cNvSpPr/>
          <p:nvPr/>
        </p:nvSpPr>
        <p:spPr>
          <a:xfrm>
            <a:off x="5095374" y="2547687"/>
            <a:ext cx="1564106" cy="54743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UWP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211119B-2A2E-47AB-ABAE-8C523D9C3115}"/>
              </a:ext>
            </a:extLst>
          </p:cNvPr>
          <p:cNvSpPr/>
          <p:nvPr/>
        </p:nvSpPr>
        <p:spPr>
          <a:xfrm>
            <a:off x="7044490" y="2547687"/>
            <a:ext cx="1564106" cy="54743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+mj-ea"/>
                <a:ea typeface="+mj-ea"/>
              </a:rPr>
              <a:t>WinUI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 3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57636A3-32A1-420E-A514-F0ACB0A6C6D9}"/>
              </a:ext>
            </a:extLst>
          </p:cNvPr>
          <p:cNvSpPr/>
          <p:nvPr/>
        </p:nvSpPr>
        <p:spPr>
          <a:xfrm>
            <a:off x="1961149" y="3723773"/>
            <a:ext cx="1564106" cy="54743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+mj-ea"/>
                <a:ea typeface="+mj-ea"/>
              </a:rPr>
              <a:t>WinForm</a:t>
            </a:r>
            <a:endParaRPr lang="en-US" altLang="ko-KR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/MONO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CFF31BF-E037-4C61-86A9-C319FA7F2A98}"/>
              </a:ext>
            </a:extLst>
          </p:cNvPr>
          <p:cNvSpPr/>
          <p:nvPr/>
        </p:nvSpPr>
        <p:spPr>
          <a:xfrm>
            <a:off x="3146259" y="1430251"/>
            <a:ext cx="1564106" cy="54743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Avalonia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(OSS)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F87F900-310A-478A-88D3-2D164EBA00A2}"/>
              </a:ext>
            </a:extLst>
          </p:cNvPr>
          <p:cNvSpPr/>
          <p:nvPr/>
        </p:nvSpPr>
        <p:spPr>
          <a:xfrm>
            <a:off x="6075949" y="1430251"/>
            <a:ext cx="1564106" cy="547436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UNO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(Microsoft)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45BCE430-BC68-4527-A351-E2F2B5FEC286}"/>
              </a:ext>
            </a:extLst>
          </p:cNvPr>
          <p:cNvSpPr/>
          <p:nvPr/>
        </p:nvSpPr>
        <p:spPr>
          <a:xfrm>
            <a:off x="2419853" y="2732675"/>
            <a:ext cx="502317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EAD2F2D9-76BE-40DB-A364-5E17FC2F0166}"/>
              </a:ext>
            </a:extLst>
          </p:cNvPr>
          <p:cNvSpPr/>
          <p:nvPr/>
        </p:nvSpPr>
        <p:spPr>
          <a:xfrm rot="16200000">
            <a:off x="3678655" y="2143875"/>
            <a:ext cx="502317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F5536C4C-BB91-43DF-8718-44D915D86D2C}"/>
              </a:ext>
            </a:extLst>
          </p:cNvPr>
          <p:cNvSpPr/>
          <p:nvPr/>
        </p:nvSpPr>
        <p:spPr>
          <a:xfrm rot="2575537">
            <a:off x="1470734" y="3417845"/>
            <a:ext cx="502317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Google Shape;55;p13">
            <a:extLst>
              <a:ext uri="{FF2B5EF4-FFF2-40B4-BE49-F238E27FC236}">
                <a16:creationId xmlns:a16="http://schemas.microsoft.com/office/drawing/2014/main" id="{C5D288A8-FCB6-4724-A981-D4A1E07D8543}"/>
              </a:ext>
            </a:extLst>
          </p:cNvPr>
          <p:cNvSpPr txBox="1">
            <a:spLocks/>
          </p:cNvSpPr>
          <p:nvPr/>
        </p:nvSpPr>
        <p:spPr>
          <a:xfrm>
            <a:off x="901248" y="3278607"/>
            <a:ext cx="1769763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800"/>
              <a:buFont typeface="Arial"/>
              <a:buChar char="●"/>
              <a:defRPr lang="ko-KR" altLang="en-US" sz="18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1pPr>
            <a:lvl2pPr marL="803275" marR="0" lvl="1" indent="-3175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"/>
              <a:defRPr lang="ko-KR" altLang="en-US" sz="16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" b="1" dirty="0">
                <a:solidFill>
                  <a:srgbClr val="0070C0"/>
                </a:solidFill>
              </a:rPr>
              <a:t>Cross-Platform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18" name="Google Shape;55;p13">
            <a:extLst>
              <a:ext uri="{FF2B5EF4-FFF2-40B4-BE49-F238E27FC236}">
                <a16:creationId xmlns:a16="http://schemas.microsoft.com/office/drawing/2014/main" id="{AD7955EE-17E8-4642-B14A-C424772F25AE}"/>
              </a:ext>
            </a:extLst>
          </p:cNvPr>
          <p:cNvSpPr txBox="1">
            <a:spLocks/>
          </p:cNvSpPr>
          <p:nvPr/>
        </p:nvSpPr>
        <p:spPr>
          <a:xfrm>
            <a:off x="3146259" y="2018545"/>
            <a:ext cx="1769763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800"/>
              <a:buFont typeface="Arial"/>
              <a:buChar char="●"/>
              <a:defRPr lang="ko-KR" altLang="en-US" sz="18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1pPr>
            <a:lvl2pPr marL="803275" marR="0" lvl="1" indent="-3175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"/>
              <a:defRPr lang="ko-KR" altLang="en-US" sz="16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" b="1" dirty="0">
                <a:solidFill>
                  <a:srgbClr val="0070C0"/>
                </a:solidFill>
              </a:rPr>
              <a:t>Cross-Platform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19" name="Google Shape;55;p13">
            <a:extLst>
              <a:ext uri="{FF2B5EF4-FFF2-40B4-BE49-F238E27FC236}">
                <a16:creationId xmlns:a16="http://schemas.microsoft.com/office/drawing/2014/main" id="{B81CBCA5-3EE1-4B78-8188-053A5B77FBD5}"/>
              </a:ext>
            </a:extLst>
          </p:cNvPr>
          <p:cNvSpPr txBox="1">
            <a:spLocks/>
          </p:cNvSpPr>
          <p:nvPr/>
        </p:nvSpPr>
        <p:spPr>
          <a:xfrm>
            <a:off x="5990608" y="1863885"/>
            <a:ext cx="1769763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800"/>
              <a:buFont typeface="Arial"/>
              <a:buChar char="●"/>
              <a:defRPr lang="ko-KR" altLang="en-US" sz="18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1pPr>
            <a:lvl2pPr marL="803275" marR="0" lvl="1" indent="-3175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"/>
              <a:defRPr lang="ko-KR" altLang="en-US" sz="16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" b="1" dirty="0">
                <a:solidFill>
                  <a:srgbClr val="0070C0"/>
                </a:solidFill>
              </a:rPr>
              <a:t>Cross-Platform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66AD4F8E-E861-42E1-A6F7-DD6E895F7E54}"/>
              </a:ext>
            </a:extLst>
          </p:cNvPr>
          <p:cNvSpPr/>
          <p:nvPr/>
        </p:nvSpPr>
        <p:spPr>
          <a:xfrm rot="19368781">
            <a:off x="5603641" y="2218263"/>
            <a:ext cx="502317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EEFF4F61-E4E7-44EF-ACB6-CC37DB4D5B04}"/>
              </a:ext>
            </a:extLst>
          </p:cNvPr>
          <p:cNvSpPr/>
          <p:nvPr/>
        </p:nvSpPr>
        <p:spPr>
          <a:xfrm rot="13106846">
            <a:off x="7627510" y="2221025"/>
            <a:ext cx="502317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5EA96655-9A2E-4018-B0C6-18CFF667AACA}"/>
              </a:ext>
            </a:extLst>
          </p:cNvPr>
          <p:cNvSpPr/>
          <p:nvPr/>
        </p:nvSpPr>
        <p:spPr>
          <a:xfrm>
            <a:off x="4728411" y="2732675"/>
            <a:ext cx="366963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7070081C-08C1-4EDB-99E9-1E5631FF74A9}"/>
              </a:ext>
            </a:extLst>
          </p:cNvPr>
          <p:cNvSpPr/>
          <p:nvPr/>
        </p:nvSpPr>
        <p:spPr>
          <a:xfrm>
            <a:off x="6682790" y="2732675"/>
            <a:ext cx="366963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F69445A-A8E7-43A3-A8C0-F9C764EF70AC}"/>
              </a:ext>
            </a:extLst>
          </p:cNvPr>
          <p:cNvSpPr/>
          <p:nvPr/>
        </p:nvSpPr>
        <p:spPr>
          <a:xfrm>
            <a:off x="5095374" y="3552194"/>
            <a:ext cx="1564106" cy="547436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Xamarin</a:t>
            </a:r>
            <a:endParaRPr lang="ko-KR" altLang="en-US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95F57A6-D953-4F87-8C9B-5B54A80B37E1}"/>
              </a:ext>
            </a:extLst>
          </p:cNvPr>
          <p:cNvSpPr/>
          <p:nvPr/>
        </p:nvSpPr>
        <p:spPr>
          <a:xfrm>
            <a:off x="7044490" y="3552194"/>
            <a:ext cx="1564106" cy="547436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MAUI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+mj-ea"/>
                <a:ea typeface="+mj-ea"/>
              </a:rPr>
              <a:t>(Microsoft, OSS)</a:t>
            </a: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59C5B526-1AB3-4581-9953-9BE8F7322A7A}"/>
              </a:ext>
            </a:extLst>
          </p:cNvPr>
          <p:cNvSpPr/>
          <p:nvPr/>
        </p:nvSpPr>
        <p:spPr>
          <a:xfrm>
            <a:off x="6682790" y="3723773"/>
            <a:ext cx="366963" cy="237624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Google Shape;55;p13">
            <a:extLst>
              <a:ext uri="{FF2B5EF4-FFF2-40B4-BE49-F238E27FC236}">
                <a16:creationId xmlns:a16="http://schemas.microsoft.com/office/drawing/2014/main" id="{68E692F0-7968-4D2D-B80B-191A7A1FE8B1}"/>
              </a:ext>
            </a:extLst>
          </p:cNvPr>
          <p:cNvSpPr txBox="1">
            <a:spLocks/>
          </p:cNvSpPr>
          <p:nvPr/>
        </p:nvSpPr>
        <p:spPr>
          <a:xfrm>
            <a:off x="4557277" y="3183353"/>
            <a:ext cx="1296228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800"/>
              <a:buFont typeface="Arial"/>
              <a:buChar char="●"/>
              <a:defRPr lang="ko-KR" altLang="en-US" sz="18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1pPr>
            <a:lvl2pPr marL="803275" marR="0" lvl="1" indent="-3175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"/>
              <a:defRPr lang="ko-KR" altLang="en-US" sz="16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" b="1" dirty="0">
                <a:solidFill>
                  <a:srgbClr val="0070C0"/>
                </a:solidFill>
              </a:rPr>
              <a:t>Mobile APP</a:t>
            </a:r>
            <a:endParaRPr lang="en-US" sz="1400" dirty="0">
              <a:solidFill>
                <a:srgbClr val="0070C0"/>
              </a:solidFill>
            </a:endParaRPr>
          </a:p>
        </p:txBody>
      </p:sp>
      <p:sp>
        <p:nvSpPr>
          <p:cNvPr id="29" name="Google Shape;55;p13">
            <a:extLst>
              <a:ext uri="{FF2B5EF4-FFF2-40B4-BE49-F238E27FC236}">
                <a16:creationId xmlns:a16="http://schemas.microsoft.com/office/drawing/2014/main" id="{381FFED2-475E-47DF-8EDC-6646720B21FC}"/>
              </a:ext>
            </a:extLst>
          </p:cNvPr>
          <p:cNvSpPr txBox="1">
            <a:spLocks/>
          </p:cNvSpPr>
          <p:nvPr/>
        </p:nvSpPr>
        <p:spPr>
          <a:xfrm>
            <a:off x="6865137" y="3183353"/>
            <a:ext cx="1769763" cy="4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800"/>
              <a:buFont typeface="Arial"/>
              <a:buChar char="●"/>
              <a:defRPr lang="ko-KR" altLang="en-US" sz="18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1pPr>
            <a:lvl2pPr marL="803275" marR="0" lvl="1" indent="-31750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400"/>
              <a:buFont typeface="Wingdings" panose="05000000000000000000" pitchFamily="2" charset="2"/>
              <a:buChar char=""/>
              <a:defRPr lang="ko-KR" altLang="en-US" sz="1600" b="0" i="0" u="none" strike="noStrike" cap="none">
                <a:solidFill>
                  <a:schemeClr val="dk2"/>
                </a:solidFill>
                <a:latin typeface="강원교육모두 Bold" panose="02020603020101020101" pitchFamily="18" charset="-127"/>
                <a:ea typeface="강원교육모두 Bold" panose="02020603020101020101" pitchFamily="18" charset="-127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" b="1" dirty="0">
                <a:solidFill>
                  <a:srgbClr val="0070C0"/>
                </a:solidFill>
              </a:rPr>
              <a:t>Multi-Platform</a:t>
            </a:r>
            <a:endParaRPr lang="en-US" sz="1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608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B98BC-AC6F-40C5-9961-643AD653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vs. Avalonia</a:t>
            </a:r>
            <a:endParaRPr lang="ko-KR" altLang="en-US" dirty="0"/>
          </a:p>
        </p:txBody>
      </p:sp>
      <p:pic>
        <p:nvPicPr>
          <p:cNvPr id="1026" name="Picture 2" descr="GitHub - AvaloniaUI/XamlControlsGallery">
            <a:extLst>
              <a:ext uri="{FF2B5EF4-FFF2-40B4-BE49-F238E27FC236}">
                <a16:creationId xmlns:a16="http://schemas.microsoft.com/office/drawing/2014/main" id="{06361060-90B7-4E8A-ACF6-44F37225D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874" y="937049"/>
            <a:ext cx="3288000" cy="197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adiograph screenshot">
            <a:extLst>
              <a:ext uri="{FF2B5EF4-FFF2-40B4-BE49-F238E27FC236}">
                <a16:creationId xmlns:a16="http://schemas.microsoft.com/office/drawing/2014/main" id="{0076679B-F7FD-46E6-95F9-A4A34E7369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8"/>
          <a:stretch/>
        </p:blipFill>
        <p:spPr bwMode="auto">
          <a:xfrm>
            <a:off x="435682" y="2944307"/>
            <a:ext cx="3566714" cy="1835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mo App Sample">
            <a:extLst>
              <a:ext uri="{FF2B5EF4-FFF2-40B4-BE49-F238E27FC236}">
                <a16:creationId xmlns:a16="http://schemas.microsoft.com/office/drawing/2014/main" id="{F89586E8-4043-4A63-9F2C-E904F5AC7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83" y="942975"/>
            <a:ext cx="3566713" cy="197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unacy app from Icons8">
            <a:extLst>
              <a:ext uri="{FF2B5EF4-FFF2-40B4-BE49-F238E27FC236}">
                <a16:creationId xmlns:a16="http://schemas.microsoft.com/office/drawing/2014/main" id="{DE8C58A2-263F-4A94-871E-7D158ABB4F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" t="10118" r="7127" b="10388"/>
          <a:stretch/>
        </p:blipFill>
        <p:spPr bwMode="auto">
          <a:xfrm>
            <a:off x="5305874" y="2938381"/>
            <a:ext cx="3291755" cy="184177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1892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000" dirty="0">
            <a:solidFill>
              <a:srgbClr val="00B050"/>
            </a:solidFill>
            <a:latin typeface="강원교육새음 Medium" panose="02020603020101020101" pitchFamily="18" charset="-127"/>
            <a:ea typeface="강원교육새음 Medium" panose="0202060302010102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51</Words>
  <Application>Microsoft Office PowerPoint</Application>
  <PresentationFormat>화면 슬라이드 쇼(16:9)</PresentationFormat>
  <Paragraphs>25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EF_다이어리</vt:lpstr>
      <vt:lpstr>강원교육모두 Bold</vt:lpstr>
      <vt:lpstr>맑은 고딕</vt:lpstr>
      <vt:lpstr>Arial</vt:lpstr>
      <vt:lpstr>Wingdings</vt:lpstr>
      <vt:lpstr>Simple Light</vt:lpstr>
      <vt:lpstr>Windows App 만들기</vt:lpstr>
      <vt:lpstr>Next Windows APP on .NET</vt:lpstr>
      <vt:lpstr>WPF vs. Avalonia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게임으로 배우는 파이썬 프로그래밍</dc:title>
  <cp:lastModifiedBy>천해철(Haechul Chun) 부장 (주)두산 퓨얼셀 파워</cp:lastModifiedBy>
  <cp:revision>7</cp:revision>
  <dcterms:modified xsi:type="dcterms:W3CDTF">2022-11-15T23:54:07Z</dcterms:modified>
</cp:coreProperties>
</file>